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26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52889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8133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4811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84855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0013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3379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6159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85752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830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9012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88D0E-2077-4373-BE6E-0EF085A05BF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68AA8-47DB-403C-9FDD-DC5FF5C4365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3995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3200" b="1" dirty="0">
                <a:solidFill>
                  <a:srgbClr val="FF0000"/>
                </a:solidFill>
              </a:rPr>
              <a:t>Experiment Five 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  The variation in the saturation </a:t>
            </a:r>
            <a:r>
              <a:rPr lang="en-US" sz="3200" b="1" dirty="0" err="1">
                <a:solidFill>
                  <a:srgbClr val="FF0000"/>
                </a:solidFill>
              </a:rPr>
              <a:t>vapour</a:t>
            </a:r>
            <a:r>
              <a:rPr lang="en-US" sz="3200" b="1" dirty="0">
                <a:solidFill>
                  <a:srgbClr val="FF0000"/>
                </a:solidFill>
              </a:rPr>
              <a:t> pressure of water with temperature 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endParaRPr lang="ar-IQ" sz="32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Aim: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The purpose of this experiment is to study the variation of the </a:t>
            </a:r>
            <a:r>
              <a:rPr lang="en-US" dirty="0" err="1" smtClean="0">
                <a:solidFill>
                  <a:srgbClr val="FF0000"/>
                </a:solidFill>
              </a:rPr>
              <a:t>vapour</a:t>
            </a:r>
            <a:r>
              <a:rPr lang="en-US" dirty="0" smtClean="0">
                <a:solidFill>
                  <a:srgbClr val="FF0000"/>
                </a:solidFill>
              </a:rPr>
              <a:t> pressure of water with temperature.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ar-IQ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745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0" y="201642"/>
                <a:ext cx="12192000" cy="43801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b="1" dirty="0" smtClean="0">
                    <a:solidFill>
                      <a:srgbClr val="FF0000"/>
                    </a:solidFill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PROCEDURE: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Before connection the two-</a:t>
                </a:r>
                <a:r>
                  <a:rPr lang="en-US" dirty="0" err="1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litre</a:t>
                </a: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 flask to the air pump ,boil the water the in the small flask and obtain the boiling temperature under atmospheric pressure 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Read the barometer.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Connect up the air pump and reduce the pressure until there is a difference of 20 mm in the levels in the manometer 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Turn the Bunsen slightly lower until the water is just boiling but not very vigorously 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Close the clip C and record  bot the mercury levels of the manometer and the new boiling temperature.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Open C Reduce the pressure further and continue to take reading until the boiling temperature has been lowered to 40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</m:ctrlPr>
                      </m:sSup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𝑐</m:t>
                        </m:r>
                      </m:e>
                      <m:sup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°</m:t>
                        </m:r>
                      </m:sup>
                    </m:sSup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 </m:t>
                    </m:r>
                  </m:oMath>
                </a14:m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or thereabout.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Plot a graph with values of a saturation </a:t>
                </a:r>
                <a:r>
                  <a:rPr lang="en-US" dirty="0" err="1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vapour</a:t>
                </a: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 pressure /mmHg as ordinates against the corresponding values of the boiling temperature 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</m:ctrlPr>
                      </m:sSup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𝑐</m:t>
                        </m:r>
                      </m:e>
                      <m:sup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°</m:t>
                        </m:r>
                      </m:sup>
                    </m:sSup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 </m:t>
                    </m:r>
                  </m:oMath>
                </a14:m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 as abscissae.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01642"/>
                <a:ext cx="12192000" cy="4380173"/>
              </a:xfrm>
              <a:prstGeom prst="rect">
                <a:avLst/>
              </a:prstGeom>
              <a:blipFill rotWithShape="0">
                <a:blip r:embed="rId2"/>
                <a:stretch>
                  <a:fillRect l="-400" t="-695" r="-400" b="-695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0997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114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TimesNewRomanPSMT</vt:lpstr>
      <vt:lpstr>Wingdings</vt:lpstr>
      <vt:lpstr>Office Theme</vt:lpstr>
      <vt:lpstr>Experiment Five    The variation in the saturation vapour pressure of water with temperature  </vt:lpstr>
      <vt:lpstr>PowerPoint Presentation</vt:lpstr>
    </vt:vector>
  </TitlesOfParts>
  <Company>Shamfuture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 Five    The variation in the saturation vapour pressure of water with temperature  </dc:title>
  <dc:creator>Shamfuture</dc:creator>
  <cp:lastModifiedBy>Shamfuture</cp:lastModifiedBy>
  <cp:revision>2</cp:revision>
  <dcterms:created xsi:type="dcterms:W3CDTF">2017-12-31T19:19:16Z</dcterms:created>
  <dcterms:modified xsi:type="dcterms:W3CDTF">2017-12-31T19:22:10Z</dcterms:modified>
</cp:coreProperties>
</file>